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779838" cy="10799763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119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5" autoAdjust="0"/>
    <p:restoredTop sz="94660"/>
  </p:normalViewPr>
  <p:slideViewPr>
    <p:cSldViewPr snapToGrid="0" showGuides="1">
      <p:cViewPr>
        <p:scale>
          <a:sx n="110" d="100"/>
          <a:sy n="110" d="100"/>
        </p:scale>
        <p:origin x="2760" y="62"/>
      </p:cViewPr>
      <p:guideLst>
        <p:guide orient="horz" pos="3402"/>
        <p:guide pos="119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3488" y="1767462"/>
            <a:ext cx="3212862" cy="3759917"/>
          </a:xfrm>
        </p:spPr>
        <p:txBody>
          <a:bodyPr anchor="b"/>
          <a:lstStyle>
            <a:lvl1pPr algn="ctr">
              <a:defRPr sz="248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80" y="5672376"/>
            <a:ext cx="2834879" cy="2607442"/>
          </a:xfrm>
        </p:spPr>
        <p:txBody>
          <a:bodyPr/>
          <a:lstStyle>
            <a:lvl1pPr marL="0" indent="0" algn="ctr">
              <a:buNone/>
              <a:defRPr sz="992"/>
            </a:lvl1pPr>
            <a:lvl2pPr marL="189006" indent="0" algn="ctr">
              <a:buNone/>
              <a:defRPr sz="827"/>
            </a:lvl2pPr>
            <a:lvl3pPr marL="378013" indent="0" algn="ctr">
              <a:buNone/>
              <a:defRPr sz="744"/>
            </a:lvl3pPr>
            <a:lvl4pPr marL="567019" indent="0" algn="ctr">
              <a:buNone/>
              <a:defRPr sz="661"/>
            </a:lvl4pPr>
            <a:lvl5pPr marL="756026" indent="0" algn="ctr">
              <a:buNone/>
              <a:defRPr sz="661"/>
            </a:lvl5pPr>
            <a:lvl6pPr marL="945032" indent="0" algn="ctr">
              <a:buNone/>
              <a:defRPr sz="661"/>
            </a:lvl6pPr>
            <a:lvl7pPr marL="1134039" indent="0" algn="ctr">
              <a:buNone/>
              <a:defRPr sz="661"/>
            </a:lvl7pPr>
            <a:lvl8pPr marL="1323045" indent="0" algn="ctr">
              <a:buNone/>
              <a:defRPr sz="661"/>
            </a:lvl8pPr>
            <a:lvl9pPr marL="1512052" indent="0" algn="ctr">
              <a:buNone/>
              <a:defRPr sz="661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2247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1943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96" y="2692444"/>
            <a:ext cx="3260110" cy="4492401"/>
          </a:xfrm>
        </p:spPr>
        <p:txBody>
          <a:bodyPr anchor="b"/>
          <a:lstStyle>
            <a:lvl1pPr>
              <a:defRPr sz="248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96" y="7227345"/>
            <a:ext cx="3260110" cy="2362447"/>
          </a:xfrm>
        </p:spPr>
        <p:txBody>
          <a:bodyPr/>
          <a:lstStyle>
            <a:lvl1pPr marL="0" indent="0">
              <a:buNone/>
              <a:defRPr sz="992">
                <a:solidFill>
                  <a:schemeClr val="tx1"/>
                </a:solidFill>
              </a:defRPr>
            </a:lvl1pPr>
            <a:lvl2pPr marL="189006" indent="0">
              <a:buNone/>
              <a:defRPr sz="827">
                <a:solidFill>
                  <a:schemeClr val="tx1">
                    <a:tint val="75000"/>
                  </a:schemeClr>
                </a:solidFill>
              </a:defRPr>
            </a:lvl2pPr>
            <a:lvl3pPr marL="378013" indent="0">
              <a:buNone/>
              <a:defRPr sz="744">
                <a:solidFill>
                  <a:schemeClr val="tx1">
                    <a:tint val="75000"/>
                  </a:schemeClr>
                </a:solidFill>
              </a:defRPr>
            </a:lvl3pPr>
            <a:lvl4pPr marL="567019" indent="0">
              <a:buNone/>
              <a:defRPr sz="661">
                <a:solidFill>
                  <a:schemeClr val="tx1">
                    <a:tint val="75000"/>
                  </a:schemeClr>
                </a:solidFill>
              </a:defRPr>
            </a:lvl4pPr>
            <a:lvl5pPr marL="756026" indent="0">
              <a:buNone/>
              <a:defRPr sz="661">
                <a:solidFill>
                  <a:schemeClr val="tx1">
                    <a:tint val="75000"/>
                  </a:schemeClr>
                </a:solidFill>
              </a:defRPr>
            </a:lvl5pPr>
            <a:lvl6pPr marL="945032" indent="0">
              <a:buNone/>
              <a:defRPr sz="661">
                <a:solidFill>
                  <a:schemeClr val="tx1">
                    <a:tint val="75000"/>
                  </a:schemeClr>
                </a:solidFill>
              </a:defRPr>
            </a:lvl6pPr>
            <a:lvl7pPr marL="1134039" indent="0">
              <a:buNone/>
              <a:defRPr sz="661">
                <a:solidFill>
                  <a:schemeClr val="tx1">
                    <a:tint val="75000"/>
                  </a:schemeClr>
                </a:solidFill>
              </a:defRPr>
            </a:lvl7pPr>
            <a:lvl8pPr marL="1323045" indent="0">
              <a:buNone/>
              <a:defRPr sz="661">
                <a:solidFill>
                  <a:schemeClr val="tx1">
                    <a:tint val="75000"/>
                  </a:schemeClr>
                </a:solidFill>
              </a:defRPr>
            </a:lvl8pPr>
            <a:lvl9pPr marL="1512052" indent="0">
              <a:buNone/>
              <a:defRPr sz="6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237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864" y="2874937"/>
            <a:ext cx="1606431" cy="685235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13543" y="2874937"/>
            <a:ext cx="1606431" cy="685235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5999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56" y="574990"/>
            <a:ext cx="3260110" cy="208745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357" y="2647443"/>
            <a:ext cx="1599048" cy="1297471"/>
          </a:xfrm>
        </p:spPr>
        <p:txBody>
          <a:bodyPr anchor="b"/>
          <a:lstStyle>
            <a:lvl1pPr marL="0" indent="0">
              <a:buNone/>
              <a:defRPr sz="992" b="1"/>
            </a:lvl1pPr>
            <a:lvl2pPr marL="189006" indent="0">
              <a:buNone/>
              <a:defRPr sz="827" b="1"/>
            </a:lvl2pPr>
            <a:lvl3pPr marL="378013" indent="0">
              <a:buNone/>
              <a:defRPr sz="744" b="1"/>
            </a:lvl3pPr>
            <a:lvl4pPr marL="567019" indent="0">
              <a:buNone/>
              <a:defRPr sz="661" b="1"/>
            </a:lvl4pPr>
            <a:lvl5pPr marL="756026" indent="0">
              <a:buNone/>
              <a:defRPr sz="661" b="1"/>
            </a:lvl5pPr>
            <a:lvl6pPr marL="945032" indent="0">
              <a:buNone/>
              <a:defRPr sz="661" b="1"/>
            </a:lvl6pPr>
            <a:lvl7pPr marL="1134039" indent="0">
              <a:buNone/>
              <a:defRPr sz="661" b="1"/>
            </a:lvl7pPr>
            <a:lvl8pPr marL="1323045" indent="0">
              <a:buNone/>
              <a:defRPr sz="661" b="1"/>
            </a:lvl8pPr>
            <a:lvl9pPr marL="1512052" indent="0">
              <a:buNone/>
              <a:defRPr sz="661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357" y="3944914"/>
            <a:ext cx="1599048" cy="5802373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13543" y="2647443"/>
            <a:ext cx="1606923" cy="1297471"/>
          </a:xfrm>
        </p:spPr>
        <p:txBody>
          <a:bodyPr anchor="b"/>
          <a:lstStyle>
            <a:lvl1pPr marL="0" indent="0">
              <a:buNone/>
              <a:defRPr sz="992" b="1"/>
            </a:lvl1pPr>
            <a:lvl2pPr marL="189006" indent="0">
              <a:buNone/>
              <a:defRPr sz="827" b="1"/>
            </a:lvl2pPr>
            <a:lvl3pPr marL="378013" indent="0">
              <a:buNone/>
              <a:defRPr sz="744" b="1"/>
            </a:lvl3pPr>
            <a:lvl4pPr marL="567019" indent="0">
              <a:buNone/>
              <a:defRPr sz="661" b="1"/>
            </a:lvl4pPr>
            <a:lvl5pPr marL="756026" indent="0">
              <a:buNone/>
              <a:defRPr sz="661" b="1"/>
            </a:lvl5pPr>
            <a:lvl6pPr marL="945032" indent="0">
              <a:buNone/>
              <a:defRPr sz="661" b="1"/>
            </a:lvl6pPr>
            <a:lvl7pPr marL="1134039" indent="0">
              <a:buNone/>
              <a:defRPr sz="661" b="1"/>
            </a:lvl7pPr>
            <a:lvl8pPr marL="1323045" indent="0">
              <a:buNone/>
              <a:defRPr sz="661" b="1"/>
            </a:lvl8pPr>
            <a:lvl9pPr marL="1512052" indent="0">
              <a:buNone/>
              <a:defRPr sz="661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13543" y="3944914"/>
            <a:ext cx="1606923" cy="5802373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944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8662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5388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56" y="719984"/>
            <a:ext cx="1219096" cy="2519945"/>
          </a:xfrm>
        </p:spPr>
        <p:txBody>
          <a:bodyPr anchor="b"/>
          <a:lstStyle>
            <a:lvl1pPr>
              <a:defRPr sz="1323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6923" y="1554968"/>
            <a:ext cx="1913543" cy="7674832"/>
          </a:xfrm>
        </p:spPr>
        <p:txBody>
          <a:bodyPr/>
          <a:lstStyle>
            <a:lvl1pPr>
              <a:defRPr sz="1323"/>
            </a:lvl1pPr>
            <a:lvl2pPr>
              <a:defRPr sz="1158"/>
            </a:lvl2pPr>
            <a:lvl3pPr>
              <a:defRPr sz="992"/>
            </a:lvl3pPr>
            <a:lvl4pPr>
              <a:defRPr sz="827"/>
            </a:lvl4pPr>
            <a:lvl5pPr>
              <a:defRPr sz="827"/>
            </a:lvl5pPr>
            <a:lvl6pPr>
              <a:defRPr sz="827"/>
            </a:lvl6pPr>
            <a:lvl7pPr>
              <a:defRPr sz="827"/>
            </a:lvl7pPr>
            <a:lvl8pPr>
              <a:defRPr sz="827"/>
            </a:lvl8pPr>
            <a:lvl9pPr>
              <a:defRPr sz="827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0356" y="3239929"/>
            <a:ext cx="1219096" cy="6002369"/>
          </a:xfrm>
        </p:spPr>
        <p:txBody>
          <a:bodyPr/>
          <a:lstStyle>
            <a:lvl1pPr marL="0" indent="0">
              <a:buNone/>
              <a:defRPr sz="661"/>
            </a:lvl1pPr>
            <a:lvl2pPr marL="189006" indent="0">
              <a:buNone/>
              <a:defRPr sz="579"/>
            </a:lvl2pPr>
            <a:lvl3pPr marL="378013" indent="0">
              <a:buNone/>
              <a:defRPr sz="496"/>
            </a:lvl3pPr>
            <a:lvl4pPr marL="567019" indent="0">
              <a:buNone/>
              <a:defRPr sz="413"/>
            </a:lvl4pPr>
            <a:lvl5pPr marL="756026" indent="0">
              <a:buNone/>
              <a:defRPr sz="413"/>
            </a:lvl5pPr>
            <a:lvl6pPr marL="945032" indent="0">
              <a:buNone/>
              <a:defRPr sz="413"/>
            </a:lvl6pPr>
            <a:lvl7pPr marL="1134039" indent="0">
              <a:buNone/>
              <a:defRPr sz="413"/>
            </a:lvl7pPr>
            <a:lvl8pPr marL="1323045" indent="0">
              <a:buNone/>
              <a:defRPr sz="413"/>
            </a:lvl8pPr>
            <a:lvl9pPr marL="1512052" indent="0">
              <a:buNone/>
              <a:defRPr sz="413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8802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56" y="719984"/>
            <a:ext cx="1219096" cy="2519945"/>
          </a:xfrm>
        </p:spPr>
        <p:txBody>
          <a:bodyPr anchor="b"/>
          <a:lstStyle>
            <a:lvl1pPr>
              <a:defRPr sz="1323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06923" y="1554968"/>
            <a:ext cx="1913543" cy="7674832"/>
          </a:xfrm>
        </p:spPr>
        <p:txBody>
          <a:bodyPr anchor="t"/>
          <a:lstStyle>
            <a:lvl1pPr marL="0" indent="0">
              <a:buNone/>
              <a:defRPr sz="1323"/>
            </a:lvl1pPr>
            <a:lvl2pPr marL="189006" indent="0">
              <a:buNone/>
              <a:defRPr sz="1158"/>
            </a:lvl2pPr>
            <a:lvl3pPr marL="378013" indent="0">
              <a:buNone/>
              <a:defRPr sz="992"/>
            </a:lvl3pPr>
            <a:lvl4pPr marL="567019" indent="0">
              <a:buNone/>
              <a:defRPr sz="827"/>
            </a:lvl4pPr>
            <a:lvl5pPr marL="756026" indent="0">
              <a:buNone/>
              <a:defRPr sz="827"/>
            </a:lvl5pPr>
            <a:lvl6pPr marL="945032" indent="0">
              <a:buNone/>
              <a:defRPr sz="827"/>
            </a:lvl6pPr>
            <a:lvl7pPr marL="1134039" indent="0">
              <a:buNone/>
              <a:defRPr sz="827"/>
            </a:lvl7pPr>
            <a:lvl8pPr marL="1323045" indent="0">
              <a:buNone/>
              <a:defRPr sz="827"/>
            </a:lvl8pPr>
            <a:lvl9pPr marL="1512052" indent="0">
              <a:buNone/>
              <a:defRPr sz="827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0356" y="3239929"/>
            <a:ext cx="1219096" cy="6002369"/>
          </a:xfrm>
        </p:spPr>
        <p:txBody>
          <a:bodyPr/>
          <a:lstStyle>
            <a:lvl1pPr marL="0" indent="0">
              <a:buNone/>
              <a:defRPr sz="661"/>
            </a:lvl1pPr>
            <a:lvl2pPr marL="189006" indent="0">
              <a:buNone/>
              <a:defRPr sz="579"/>
            </a:lvl2pPr>
            <a:lvl3pPr marL="378013" indent="0">
              <a:buNone/>
              <a:defRPr sz="496"/>
            </a:lvl3pPr>
            <a:lvl4pPr marL="567019" indent="0">
              <a:buNone/>
              <a:defRPr sz="413"/>
            </a:lvl4pPr>
            <a:lvl5pPr marL="756026" indent="0">
              <a:buNone/>
              <a:defRPr sz="413"/>
            </a:lvl5pPr>
            <a:lvl6pPr marL="945032" indent="0">
              <a:buNone/>
              <a:defRPr sz="413"/>
            </a:lvl6pPr>
            <a:lvl7pPr marL="1134039" indent="0">
              <a:buNone/>
              <a:defRPr sz="413"/>
            </a:lvl7pPr>
            <a:lvl8pPr marL="1323045" indent="0">
              <a:buNone/>
              <a:defRPr sz="413"/>
            </a:lvl8pPr>
            <a:lvl9pPr marL="1512052" indent="0">
              <a:buNone/>
              <a:defRPr sz="413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9408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5337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04947" y="574987"/>
            <a:ext cx="815028" cy="9152300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864" y="574987"/>
            <a:ext cx="2397835" cy="9152300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5405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864" y="574990"/>
            <a:ext cx="3260110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864" y="2874937"/>
            <a:ext cx="3260110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9864" y="10009783"/>
            <a:ext cx="85046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05F24-AB3F-4C30-A29C-2F3C226D0CB5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2072" y="10009783"/>
            <a:ext cx="1275695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69510" y="10009783"/>
            <a:ext cx="85046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2EA53-BB4E-4D8A-9AF7-6C3E950BF7A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0185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78013" rtl="0" eaLnBrk="1" latinLnBrk="0" hangingPunct="1">
        <a:lnSpc>
          <a:spcPct val="90000"/>
        </a:lnSpc>
        <a:spcBef>
          <a:spcPct val="0"/>
        </a:spcBef>
        <a:buNone/>
        <a:defRPr sz="18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503" indent="-94503" algn="l" defTabSz="378013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158" kern="1200">
          <a:solidFill>
            <a:schemeClr val="tx1"/>
          </a:solidFill>
          <a:latin typeface="+mn-lt"/>
          <a:ea typeface="+mn-ea"/>
          <a:cs typeface="+mn-cs"/>
        </a:defRPr>
      </a:lvl1pPr>
      <a:lvl2pPr marL="283510" indent="-94503" algn="l" defTabSz="378013" rtl="0" eaLnBrk="1" latinLnBrk="0" hangingPunct="1">
        <a:lnSpc>
          <a:spcPct val="90000"/>
        </a:lnSpc>
        <a:spcBef>
          <a:spcPts val="207"/>
        </a:spcBef>
        <a:buFont typeface="Arial" panose="020B0604020202020204" pitchFamily="34" charset="0"/>
        <a:buChar char="•"/>
        <a:defRPr sz="992" kern="1200">
          <a:solidFill>
            <a:schemeClr val="tx1"/>
          </a:solidFill>
          <a:latin typeface="+mn-lt"/>
          <a:ea typeface="+mn-ea"/>
          <a:cs typeface="+mn-cs"/>
        </a:defRPr>
      </a:lvl2pPr>
      <a:lvl3pPr marL="472516" indent="-94503" algn="l" defTabSz="378013" rtl="0" eaLnBrk="1" latinLnBrk="0" hangingPunct="1">
        <a:lnSpc>
          <a:spcPct val="90000"/>
        </a:lnSpc>
        <a:spcBef>
          <a:spcPts val="207"/>
        </a:spcBef>
        <a:buFont typeface="Arial" panose="020B0604020202020204" pitchFamily="34" charset="0"/>
        <a:buChar char="•"/>
        <a:defRPr sz="827" kern="1200">
          <a:solidFill>
            <a:schemeClr val="tx1"/>
          </a:solidFill>
          <a:latin typeface="+mn-lt"/>
          <a:ea typeface="+mn-ea"/>
          <a:cs typeface="+mn-cs"/>
        </a:defRPr>
      </a:lvl3pPr>
      <a:lvl4pPr marL="661523" indent="-94503" algn="l" defTabSz="378013" rtl="0" eaLnBrk="1" latinLnBrk="0" hangingPunct="1">
        <a:lnSpc>
          <a:spcPct val="90000"/>
        </a:lnSpc>
        <a:spcBef>
          <a:spcPts val="207"/>
        </a:spcBef>
        <a:buFont typeface="Arial" panose="020B0604020202020204" pitchFamily="34" charset="0"/>
        <a:buChar char="•"/>
        <a:defRPr sz="744" kern="1200">
          <a:solidFill>
            <a:schemeClr val="tx1"/>
          </a:solidFill>
          <a:latin typeface="+mn-lt"/>
          <a:ea typeface="+mn-ea"/>
          <a:cs typeface="+mn-cs"/>
        </a:defRPr>
      </a:lvl4pPr>
      <a:lvl5pPr marL="850529" indent="-94503" algn="l" defTabSz="378013" rtl="0" eaLnBrk="1" latinLnBrk="0" hangingPunct="1">
        <a:lnSpc>
          <a:spcPct val="90000"/>
        </a:lnSpc>
        <a:spcBef>
          <a:spcPts val="207"/>
        </a:spcBef>
        <a:buFont typeface="Arial" panose="020B0604020202020204" pitchFamily="34" charset="0"/>
        <a:buChar char="•"/>
        <a:defRPr sz="744" kern="1200">
          <a:solidFill>
            <a:schemeClr val="tx1"/>
          </a:solidFill>
          <a:latin typeface="+mn-lt"/>
          <a:ea typeface="+mn-ea"/>
          <a:cs typeface="+mn-cs"/>
        </a:defRPr>
      </a:lvl5pPr>
      <a:lvl6pPr marL="1039536" indent="-94503" algn="l" defTabSz="378013" rtl="0" eaLnBrk="1" latinLnBrk="0" hangingPunct="1">
        <a:lnSpc>
          <a:spcPct val="90000"/>
        </a:lnSpc>
        <a:spcBef>
          <a:spcPts val="207"/>
        </a:spcBef>
        <a:buFont typeface="Arial" panose="020B0604020202020204" pitchFamily="34" charset="0"/>
        <a:buChar char="•"/>
        <a:defRPr sz="744" kern="1200">
          <a:solidFill>
            <a:schemeClr val="tx1"/>
          </a:solidFill>
          <a:latin typeface="+mn-lt"/>
          <a:ea typeface="+mn-ea"/>
          <a:cs typeface="+mn-cs"/>
        </a:defRPr>
      </a:lvl6pPr>
      <a:lvl7pPr marL="1228542" indent="-94503" algn="l" defTabSz="378013" rtl="0" eaLnBrk="1" latinLnBrk="0" hangingPunct="1">
        <a:lnSpc>
          <a:spcPct val="90000"/>
        </a:lnSpc>
        <a:spcBef>
          <a:spcPts val="207"/>
        </a:spcBef>
        <a:buFont typeface="Arial" panose="020B0604020202020204" pitchFamily="34" charset="0"/>
        <a:buChar char="•"/>
        <a:defRPr sz="744" kern="1200">
          <a:solidFill>
            <a:schemeClr val="tx1"/>
          </a:solidFill>
          <a:latin typeface="+mn-lt"/>
          <a:ea typeface="+mn-ea"/>
          <a:cs typeface="+mn-cs"/>
        </a:defRPr>
      </a:lvl7pPr>
      <a:lvl8pPr marL="1417549" indent="-94503" algn="l" defTabSz="378013" rtl="0" eaLnBrk="1" latinLnBrk="0" hangingPunct="1">
        <a:lnSpc>
          <a:spcPct val="90000"/>
        </a:lnSpc>
        <a:spcBef>
          <a:spcPts val="207"/>
        </a:spcBef>
        <a:buFont typeface="Arial" panose="020B0604020202020204" pitchFamily="34" charset="0"/>
        <a:buChar char="•"/>
        <a:defRPr sz="744" kern="1200">
          <a:solidFill>
            <a:schemeClr val="tx1"/>
          </a:solidFill>
          <a:latin typeface="+mn-lt"/>
          <a:ea typeface="+mn-ea"/>
          <a:cs typeface="+mn-cs"/>
        </a:defRPr>
      </a:lvl8pPr>
      <a:lvl9pPr marL="1606555" indent="-94503" algn="l" defTabSz="378013" rtl="0" eaLnBrk="1" latinLnBrk="0" hangingPunct="1">
        <a:lnSpc>
          <a:spcPct val="90000"/>
        </a:lnSpc>
        <a:spcBef>
          <a:spcPts val="207"/>
        </a:spcBef>
        <a:buFont typeface="Arial" panose="020B0604020202020204" pitchFamily="34" charset="0"/>
        <a:buChar char="•"/>
        <a:defRPr sz="74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8013" rtl="0" eaLnBrk="1" latinLnBrk="0" hangingPunct="1">
        <a:defRPr sz="744" kern="1200">
          <a:solidFill>
            <a:schemeClr val="tx1"/>
          </a:solidFill>
          <a:latin typeface="+mn-lt"/>
          <a:ea typeface="+mn-ea"/>
          <a:cs typeface="+mn-cs"/>
        </a:defRPr>
      </a:lvl1pPr>
      <a:lvl2pPr marL="189006" algn="l" defTabSz="378013" rtl="0" eaLnBrk="1" latinLnBrk="0" hangingPunct="1">
        <a:defRPr sz="744" kern="1200">
          <a:solidFill>
            <a:schemeClr val="tx1"/>
          </a:solidFill>
          <a:latin typeface="+mn-lt"/>
          <a:ea typeface="+mn-ea"/>
          <a:cs typeface="+mn-cs"/>
        </a:defRPr>
      </a:lvl2pPr>
      <a:lvl3pPr marL="378013" algn="l" defTabSz="378013" rtl="0" eaLnBrk="1" latinLnBrk="0" hangingPunct="1">
        <a:defRPr sz="744" kern="1200">
          <a:solidFill>
            <a:schemeClr val="tx1"/>
          </a:solidFill>
          <a:latin typeface="+mn-lt"/>
          <a:ea typeface="+mn-ea"/>
          <a:cs typeface="+mn-cs"/>
        </a:defRPr>
      </a:lvl3pPr>
      <a:lvl4pPr marL="567019" algn="l" defTabSz="378013" rtl="0" eaLnBrk="1" latinLnBrk="0" hangingPunct="1">
        <a:defRPr sz="744" kern="1200">
          <a:solidFill>
            <a:schemeClr val="tx1"/>
          </a:solidFill>
          <a:latin typeface="+mn-lt"/>
          <a:ea typeface="+mn-ea"/>
          <a:cs typeface="+mn-cs"/>
        </a:defRPr>
      </a:lvl4pPr>
      <a:lvl5pPr marL="756026" algn="l" defTabSz="378013" rtl="0" eaLnBrk="1" latinLnBrk="0" hangingPunct="1">
        <a:defRPr sz="744" kern="1200">
          <a:solidFill>
            <a:schemeClr val="tx1"/>
          </a:solidFill>
          <a:latin typeface="+mn-lt"/>
          <a:ea typeface="+mn-ea"/>
          <a:cs typeface="+mn-cs"/>
        </a:defRPr>
      </a:lvl5pPr>
      <a:lvl6pPr marL="945032" algn="l" defTabSz="378013" rtl="0" eaLnBrk="1" latinLnBrk="0" hangingPunct="1">
        <a:defRPr sz="744" kern="1200">
          <a:solidFill>
            <a:schemeClr val="tx1"/>
          </a:solidFill>
          <a:latin typeface="+mn-lt"/>
          <a:ea typeface="+mn-ea"/>
          <a:cs typeface="+mn-cs"/>
        </a:defRPr>
      </a:lvl6pPr>
      <a:lvl7pPr marL="1134039" algn="l" defTabSz="378013" rtl="0" eaLnBrk="1" latinLnBrk="0" hangingPunct="1">
        <a:defRPr sz="744" kern="1200">
          <a:solidFill>
            <a:schemeClr val="tx1"/>
          </a:solidFill>
          <a:latin typeface="+mn-lt"/>
          <a:ea typeface="+mn-ea"/>
          <a:cs typeface="+mn-cs"/>
        </a:defRPr>
      </a:lvl7pPr>
      <a:lvl8pPr marL="1323045" algn="l" defTabSz="378013" rtl="0" eaLnBrk="1" latinLnBrk="0" hangingPunct="1">
        <a:defRPr sz="744" kern="1200">
          <a:solidFill>
            <a:schemeClr val="tx1"/>
          </a:solidFill>
          <a:latin typeface="+mn-lt"/>
          <a:ea typeface="+mn-ea"/>
          <a:cs typeface="+mn-cs"/>
        </a:defRPr>
      </a:lvl8pPr>
      <a:lvl9pPr marL="1512052" algn="l" defTabSz="378013" rtl="0" eaLnBrk="1" latinLnBrk="0" hangingPunct="1">
        <a:defRPr sz="7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336176" y="1220318"/>
            <a:ext cx="7120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Vorname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36175" y="1629845"/>
            <a:ext cx="8002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Nachname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210338" y="2637157"/>
            <a:ext cx="7649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xx.xx.20xx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10338" y="3093142"/>
            <a:ext cx="9188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Straße Nr. xx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210338" y="3536914"/>
            <a:ext cx="8194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 err="1"/>
              <a:t>xxxxx</a:t>
            </a:r>
            <a:r>
              <a:rPr lang="de-DE" sz="1100" dirty="0"/>
              <a:t> Stadt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213709" y="5746710"/>
            <a:ext cx="4828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Stadt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207935" y="6208393"/>
            <a:ext cx="34657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OT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1036257" y="7380755"/>
            <a:ext cx="193514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Datum.2022       Unterzeichner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207934" y="6685155"/>
            <a:ext cx="127150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Ausstellungsdatum</a:t>
            </a:r>
          </a:p>
        </p:txBody>
      </p:sp>
    </p:spTree>
    <p:extLst>
      <p:ext uri="{BB962C8B-B14F-4D97-AF65-F5344CB8AC3E}">
        <p14:creationId xmlns:p14="http://schemas.microsoft.com/office/powerpoint/2010/main" val="1652136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</Words>
  <Application>Microsoft Office PowerPoint</Application>
  <PresentationFormat>Benutzerdefiniert</PresentationFormat>
  <Paragraphs>9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Wettig, Thomas</dc:creator>
  <cp:lastModifiedBy>Vanessa Kunadt</cp:lastModifiedBy>
  <cp:revision>8</cp:revision>
  <cp:lastPrinted>2022-10-20T09:45:02Z</cp:lastPrinted>
  <dcterms:created xsi:type="dcterms:W3CDTF">2022-10-20T08:59:38Z</dcterms:created>
  <dcterms:modified xsi:type="dcterms:W3CDTF">2022-10-24T09:50:35Z</dcterms:modified>
</cp:coreProperties>
</file>